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9B646C0-2783-4511-956D-0D50BDB1FBD6}" type="datetimeFigureOut">
              <a:rPr lang="en-IN" smtClean="0"/>
              <a:t>01-07-2022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B78C05C-92F6-4533-8E55-3E698D04DB7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646C0-2783-4511-956D-0D50BDB1FBD6}" type="datetimeFigureOut">
              <a:rPr lang="en-IN" smtClean="0"/>
              <a:t>01-07-2022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8C05C-92F6-4533-8E55-3E698D04DB7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646C0-2783-4511-956D-0D50BDB1FBD6}" type="datetimeFigureOut">
              <a:rPr lang="en-IN" smtClean="0"/>
              <a:t>01-07-2022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8C05C-92F6-4533-8E55-3E698D04DB7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9B646C0-2783-4511-956D-0D50BDB1FBD6}" type="datetimeFigureOut">
              <a:rPr lang="en-IN" smtClean="0"/>
              <a:t>01-07-2022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8C05C-92F6-4533-8E55-3E698D04DB7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9B646C0-2783-4511-956D-0D50BDB1FBD6}" type="datetimeFigureOut">
              <a:rPr lang="en-IN" smtClean="0"/>
              <a:t>01-07-2022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B78C05C-92F6-4533-8E55-3E698D04DB7C}" type="slidenum">
              <a:rPr lang="en-IN" smtClean="0"/>
              <a:t>‹#›</a:t>
            </a:fld>
            <a:endParaRPr lang="en-IN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9B646C0-2783-4511-956D-0D50BDB1FBD6}" type="datetimeFigureOut">
              <a:rPr lang="en-IN" smtClean="0"/>
              <a:t>01-07-2022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B78C05C-92F6-4533-8E55-3E698D04DB7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9B646C0-2783-4511-956D-0D50BDB1FBD6}" type="datetimeFigureOut">
              <a:rPr lang="en-IN" smtClean="0"/>
              <a:t>01-07-2022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B78C05C-92F6-4533-8E55-3E698D04DB7C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646C0-2783-4511-956D-0D50BDB1FBD6}" type="datetimeFigureOut">
              <a:rPr lang="en-IN" smtClean="0"/>
              <a:t>01-07-2022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8C05C-92F6-4533-8E55-3E698D04DB7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9B646C0-2783-4511-956D-0D50BDB1FBD6}" type="datetimeFigureOut">
              <a:rPr lang="en-IN" smtClean="0"/>
              <a:t>01-07-2022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B78C05C-92F6-4533-8E55-3E698D04DB7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9B646C0-2783-4511-956D-0D50BDB1FBD6}" type="datetimeFigureOut">
              <a:rPr lang="en-IN" smtClean="0"/>
              <a:t>01-07-2022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B78C05C-92F6-4533-8E55-3E698D04DB7C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9B646C0-2783-4511-956D-0D50BDB1FBD6}" type="datetimeFigureOut">
              <a:rPr lang="en-IN" smtClean="0"/>
              <a:t>01-07-2022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B78C05C-92F6-4533-8E55-3E698D04DB7C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9B646C0-2783-4511-956D-0D50BDB1FBD6}" type="datetimeFigureOut">
              <a:rPr lang="en-IN" smtClean="0"/>
              <a:t>01-07-2022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B78C05C-92F6-4533-8E55-3E698D04DB7C}" type="slidenum">
              <a:rPr lang="en-IN" smtClean="0"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i="1" dirty="0" smtClean="0">
                <a:latin typeface="Times New Roman" pitchFamily="18" charset="0"/>
                <a:cs typeface="Times New Roman" pitchFamily="18" charset="0"/>
              </a:rPr>
              <a:t>Cooking Methods</a:t>
            </a:r>
            <a:br>
              <a:rPr lang="en-IN" b="1" i="1" dirty="0" smtClean="0">
                <a:latin typeface="Times New Roman" pitchFamily="18" charset="0"/>
                <a:cs typeface="Times New Roman" pitchFamily="18" charset="0"/>
              </a:rPr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4008" indent="0">
              <a:buNone/>
            </a:pPr>
            <a:r>
              <a:rPr lang="en-US" dirty="0" smtClean="0"/>
              <a:t>					</a:t>
            </a:r>
          </a:p>
          <a:p>
            <a:pPr marL="64008" indent="0">
              <a:buNone/>
            </a:pPr>
            <a:endParaRPr lang="en-US" dirty="0"/>
          </a:p>
          <a:p>
            <a:pPr marL="64008" indent="0">
              <a:buNone/>
            </a:pPr>
            <a:endParaRPr lang="en-US" dirty="0" smtClean="0"/>
          </a:p>
          <a:p>
            <a:pPr marL="64008" indent="0">
              <a:buNone/>
            </a:pPr>
            <a:endParaRPr lang="en-US" dirty="0"/>
          </a:p>
          <a:p>
            <a:pPr marL="64008" indent="0">
              <a:buNone/>
            </a:pPr>
            <a:endParaRPr lang="en-US" dirty="0" smtClean="0"/>
          </a:p>
          <a:p>
            <a:pPr marL="64008" indent="0">
              <a:buNone/>
            </a:pPr>
            <a:r>
              <a:rPr lang="en-US" dirty="0"/>
              <a:t>	</a:t>
            </a:r>
            <a:r>
              <a:rPr lang="en-US" dirty="0" smtClean="0"/>
              <a:t>					</a:t>
            </a:r>
          </a:p>
          <a:p>
            <a:pPr marL="64008" indent="0">
              <a:buNone/>
            </a:pPr>
            <a:r>
              <a:rPr lang="en-US" dirty="0"/>
              <a:t>	</a:t>
            </a:r>
            <a:r>
              <a:rPr lang="en-US" dirty="0" smtClean="0"/>
              <a:t>					Presented by</a:t>
            </a:r>
          </a:p>
          <a:p>
            <a:pPr marL="64008" indent="0">
              <a:buNone/>
            </a:pPr>
            <a:r>
              <a:rPr lang="en-US" dirty="0" smtClean="0"/>
              <a:t>			                		</a:t>
            </a:r>
            <a:r>
              <a:rPr lang="en-US" dirty="0" err="1" smtClean="0"/>
              <a:t>Urmi</a:t>
            </a:r>
            <a:r>
              <a:rPr lang="en-US" dirty="0" smtClean="0"/>
              <a:t> Das</a:t>
            </a:r>
          </a:p>
          <a:p>
            <a:pPr marL="64008" indent="0">
              <a:buNone/>
            </a:pPr>
            <a:r>
              <a:rPr lang="en-US" dirty="0" smtClean="0"/>
              <a:t>		                                   	Faculty</a:t>
            </a:r>
          </a:p>
          <a:p>
            <a:pPr marL="64008" indent="0">
              <a:buNone/>
            </a:pPr>
            <a:r>
              <a:rPr lang="en-US" dirty="0" smtClean="0"/>
              <a:t>			                        	</a:t>
            </a:r>
            <a:r>
              <a:rPr lang="en-US" dirty="0" err="1" smtClean="0"/>
              <a:t>B.Voc</a:t>
            </a:r>
            <a:r>
              <a:rPr lang="en-US" dirty="0" smtClean="0"/>
              <a:t> (CTHM)</a:t>
            </a:r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68760"/>
            <a:ext cx="3744416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2183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i="1" dirty="0" smtClean="0">
                <a:latin typeface="Times New Roman" pitchFamily="18" charset="0"/>
                <a:cs typeface="Times New Roman" pitchFamily="18" charset="0"/>
              </a:rPr>
              <a:t>Cooking Methods</a:t>
            </a:r>
            <a:br>
              <a:rPr lang="en-IN" b="1" i="1" dirty="0" smtClean="0">
                <a:latin typeface="Times New Roman" pitchFamily="18" charset="0"/>
                <a:cs typeface="Times New Roman" pitchFamily="18" charset="0"/>
              </a:rPr>
            </a:br>
            <a:endParaRPr lang="en-IN" dirty="0"/>
          </a:p>
        </p:txBody>
      </p:sp>
      <p:pic>
        <p:nvPicPr>
          <p:cNvPr id="4" name="Content Placeholder 3" descr="10 Basic types of cooking methods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508000" y="1882775"/>
            <a:ext cx="8128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15617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 dirty="0" smtClean="0">
                <a:latin typeface="Times New Roman" pitchFamily="18" charset="0"/>
                <a:cs typeface="Times New Roman" pitchFamily="18" charset="0"/>
              </a:rPr>
              <a:t>Cooking Methods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u="sng" dirty="0" smtClean="0">
                <a:latin typeface="Times New Roman" pitchFamily="18" charset="0"/>
                <a:cs typeface="Times New Roman" pitchFamily="18" charset="0"/>
              </a:rPr>
              <a:t>Dry methods 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Baking 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Broiling</a:t>
            </a:r>
          </a:p>
          <a:p>
            <a:r>
              <a:rPr lang="en-IN" b="1" u="sng" dirty="0" smtClean="0">
                <a:latin typeface="Times New Roman" pitchFamily="18" charset="0"/>
                <a:cs typeface="Times New Roman" pitchFamily="18" charset="0"/>
              </a:rPr>
              <a:t>Medium of fat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Roasting(low fat)-Spit, tandoor, pot, oven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Grilling-Open fire, Salamander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Frying-deep frying ,shallow frying</a:t>
            </a:r>
          </a:p>
          <a:p>
            <a:pPr>
              <a:buFont typeface="Wingdings" pitchFamily="2" charset="2"/>
              <a:buChar char="Ø"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060848"/>
            <a:ext cx="3528392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4496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 dirty="0" smtClean="0">
                <a:latin typeface="Times New Roman" pitchFamily="18" charset="0"/>
                <a:cs typeface="Times New Roman" pitchFamily="18" charset="0"/>
              </a:rPr>
              <a:t>Cooking Methods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u="sng" dirty="0" smtClean="0">
                <a:latin typeface="Times New Roman" pitchFamily="18" charset="0"/>
                <a:cs typeface="Times New Roman" pitchFamily="18" charset="0"/>
              </a:rPr>
              <a:t>Moist medium of liquids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Braising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Stewing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Steaming-Direct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steaming,indirect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steaming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Boiling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poaching</a:t>
            </a: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484784"/>
            <a:ext cx="2907655" cy="203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9274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ANK YOU Kanayamaten (Kanayama / Higashi Betsuin/Izakaya (Japanese Style  Pub)) - GURUNAVI Restaurant Gui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84784"/>
            <a:ext cx="7143750" cy="403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73718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</TotalTime>
  <Words>45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Verve</vt:lpstr>
      <vt:lpstr>Cooking Methods </vt:lpstr>
      <vt:lpstr>Cooking Methods </vt:lpstr>
      <vt:lpstr>Cooking Methods</vt:lpstr>
      <vt:lpstr>Cooking Methods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Cooking Methods</dc:title>
  <dc:creator>user</dc:creator>
  <cp:lastModifiedBy>user</cp:lastModifiedBy>
  <cp:revision>2</cp:revision>
  <dcterms:created xsi:type="dcterms:W3CDTF">2022-06-30T18:36:19Z</dcterms:created>
  <dcterms:modified xsi:type="dcterms:W3CDTF">2022-06-30T18:52:15Z</dcterms:modified>
</cp:coreProperties>
</file>